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040" y="3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8ED247-0F90-9740-B680-C5E10235AF29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F40F8-0FE9-7F4B-BD98-53CBADBE04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189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0F40F8-0FE9-7F4B-BD98-53CBADBE04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716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028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589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97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842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3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264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5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99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9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4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84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AC3329-8A25-6F41-A0EE-F2237A8C4DC0}" type="datetimeFigureOut">
              <a:rPr lang="en-US" smtClean="0"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6A063-9397-3C46-97EE-23B6AEF51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909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14951"/>
            <a:ext cx="7772400" cy="1470025"/>
          </a:xfrm>
        </p:spPr>
        <p:txBody>
          <a:bodyPr/>
          <a:lstStyle/>
          <a:p>
            <a:r>
              <a:rPr lang="en-US" dirty="0" smtClean="0"/>
              <a:t>Textbook Share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23048" y="4110875"/>
            <a:ext cx="4820952" cy="153977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CSC210 Project Presentation</a:t>
            </a:r>
          </a:p>
          <a:p>
            <a:r>
              <a:rPr lang="en-US" sz="2400" dirty="0" smtClean="0"/>
              <a:t>Chen Zhang, </a:t>
            </a:r>
            <a:r>
              <a:rPr lang="en-US" sz="2400" dirty="0" err="1" smtClean="0"/>
              <a:t>Yue</a:t>
            </a:r>
            <a:r>
              <a:rPr lang="en-US" sz="2400" dirty="0" smtClean="0"/>
              <a:t> Wang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4679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11-30 at 9.57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901" y="0"/>
            <a:ext cx="57530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23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11-30 at 9.57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51" y="0"/>
            <a:ext cx="65094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23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11-30 at 9.58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054" y="0"/>
            <a:ext cx="60666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23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11-30 at 9.58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0258"/>
            <a:ext cx="9144000" cy="843884"/>
          </a:xfrm>
          <a:prstGeom prst="rect">
            <a:avLst/>
          </a:prstGeom>
        </p:spPr>
      </p:pic>
      <p:pic>
        <p:nvPicPr>
          <p:cNvPr id="5" name="Picture 4" descr="Screen Shot 2015-11-30 at 9.58.4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1803400"/>
            <a:ext cx="76708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23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11-30 at 10.26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0"/>
            <a:ext cx="3864778" cy="6858000"/>
          </a:xfrm>
          <a:prstGeom prst="rect">
            <a:avLst/>
          </a:prstGeom>
        </p:spPr>
      </p:pic>
      <p:pic>
        <p:nvPicPr>
          <p:cNvPr id="3" name="Picture 2" descr="Screen Shot 2015-11-30 at 10.27.1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978" y="0"/>
            <a:ext cx="39690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69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11-30 at 10.27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47" y="0"/>
            <a:ext cx="3923907" cy="6858000"/>
          </a:xfrm>
          <a:prstGeom prst="rect">
            <a:avLst/>
          </a:prstGeom>
        </p:spPr>
      </p:pic>
      <p:pic>
        <p:nvPicPr>
          <p:cNvPr id="6" name="Picture 5" descr="Screen Shot 2015-11-30 at 10.27.4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911" y="0"/>
            <a:ext cx="39413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69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2261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pic>
        <p:nvPicPr>
          <p:cNvPr id="4" name="Picture 3" descr="Screen Shot 2015-11-30 at 9.08.0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93753"/>
            <a:ext cx="7997246" cy="385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62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5-11-30 at 9.07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51" y="1799189"/>
            <a:ext cx="8327665" cy="405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04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Screen Shot 2015-11-30 at 9.12.1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57" y="1795475"/>
            <a:ext cx="8798879" cy="3878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04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applied Customer to Customer(C2C) model instead of Business to Customer(B2C) model</a:t>
            </a:r>
          </a:p>
          <a:p>
            <a:r>
              <a:rPr lang="en-US" dirty="0" smtClean="0"/>
              <a:t>Students trade books directly to each other</a:t>
            </a:r>
          </a:p>
          <a:p>
            <a:r>
              <a:rPr lang="en-US" dirty="0" smtClean="0"/>
              <a:t>This can significantly reduce the textbook rental fees for students(skip the platform)</a:t>
            </a:r>
          </a:p>
          <a:p>
            <a:r>
              <a:rPr lang="en-US" dirty="0" smtClean="0"/>
              <a:t>Other C2C successful model: </a:t>
            </a:r>
            <a:r>
              <a:rPr lang="en-US" dirty="0" err="1" smtClean="0"/>
              <a:t>Airbnb</a:t>
            </a:r>
            <a:r>
              <a:rPr lang="en-US" dirty="0" smtClean="0"/>
              <a:t>, </a:t>
            </a:r>
            <a:r>
              <a:rPr lang="en-US" dirty="0" err="1" smtClean="0"/>
              <a:t>Ebay,Taobao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81604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11-30 at 9.41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152400"/>
            <a:ext cx="6883400" cy="2082800"/>
          </a:xfrm>
          <a:prstGeom prst="rect">
            <a:avLst/>
          </a:prstGeom>
        </p:spPr>
      </p:pic>
      <p:pic>
        <p:nvPicPr>
          <p:cNvPr id="7" name="Picture 6" descr="Screen Shot 2015-11-30 at 9.43.0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1822450"/>
            <a:ext cx="2451100" cy="4076700"/>
          </a:xfrm>
          <a:prstGeom prst="rect">
            <a:avLst/>
          </a:prstGeom>
        </p:spPr>
      </p:pic>
      <p:pic>
        <p:nvPicPr>
          <p:cNvPr id="8" name="Picture 7" descr="Screen Shot 2015-11-30 at 9.45.0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100" y="2660650"/>
            <a:ext cx="49276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04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11-30 at 9.47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" y="938494"/>
            <a:ext cx="7620000" cy="462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04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11-30 at 9.51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2836" y="0"/>
            <a:ext cx="5652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23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11-30 at 9.57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09" y="0"/>
            <a:ext cx="82133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723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63</Words>
  <Application>Microsoft Macintosh PowerPoint</Application>
  <PresentationFormat>On-screen Show (4:3)</PresentationFormat>
  <Paragraphs>9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Textbook Share</vt:lpstr>
      <vt:lpstr>Why?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Illinois at Urbana-Champaign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Textbook Share</dc:title>
  <dc:creator>Chen</dc:creator>
  <cp:lastModifiedBy>Chen</cp:lastModifiedBy>
  <cp:revision>6</cp:revision>
  <dcterms:created xsi:type="dcterms:W3CDTF">2015-12-01T01:50:39Z</dcterms:created>
  <dcterms:modified xsi:type="dcterms:W3CDTF">2015-12-01T03:43:14Z</dcterms:modified>
</cp:coreProperties>
</file>

<file path=docProps/thumbnail.jpeg>
</file>